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4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43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69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36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58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46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68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8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09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10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5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78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8A0F-CB17-4E29-9046-DFB012DE77E5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DDD6-E196-4CE8-BD52-2FA77091B2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96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2204864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33" y="188640"/>
            <a:ext cx="328805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814" y="271095"/>
            <a:ext cx="1573869" cy="104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68333" y="1316461"/>
            <a:ext cx="87681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CB005.2.23.053</a:t>
            </a:r>
            <a:endParaRPr lang="tr-T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ECO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STRANDZHA</a:t>
            </a:r>
            <a:endParaRPr lang="tr-T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Joint initiatives for ecological education in the cross-border </a:t>
            </a: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endParaRPr lang="tr-TR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Sınır 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ötesi alanda ekolojik eğitim için ortak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girişimler</a:t>
            </a:r>
          </a:p>
          <a:p>
            <a:pPr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Съвместни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инициативи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екологично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трансграничния</a:t>
            </a: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dirty="0" err="1">
                <a:latin typeface="Times New Roman" pitchFamily="18" charset="0"/>
                <a:cs typeface="Times New Roman" pitchFamily="18" charset="0"/>
              </a:rPr>
              <a:t>регион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“Profesyonel rehberler için ekolojik eğitim konusunda kapasite geliştirme workshop”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Семинар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изграждане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капацитет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екологично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професионални</a:t>
            </a:r>
            <a:r>
              <a:rPr lang="tr-TR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b="1" i="1" dirty="0" err="1">
                <a:latin typeface="Times New Roman" pitchFamily="18" charset="0"/>
                <a:cs typeface="Times New Roman" pitchFamily="18" charset="0"/>
              </a:rPr>
              <a:t>водачи</a:t>
            </a:r>
            <a:r>
              <a:rPr lang="tr-TR" sz="16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Workshops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for capacity building on ecological education for professional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guides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Şubat- 1-2 Mart 2022, EDİRNE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1152128" cy="118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64" y="4705205"/>
            <a:ext cx="28575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68333" y="5977640"/>
            <a:ext cx="8624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050" b="1" i="1" dirty="0"/>
              <a:t>“</a:t>
            </a:r>
            <a:r>
              <a:rPr lang="tr-TR" sz="1400" b="1" i="1" dirty="0" err="1"/>
              <a:t>The</a:t>
            </a:r>
            <a:r>
              <a:rPr lang="tr-TR" sz="1400" b="1" i="1" dirty="0"/>
              <a:t> </a:t>
            </a:r>
            <a:r>
              <a:rPr lang="tr-TR" sz="1400" b="1" i="1" dirty="0" err="1"/>
              <a:t>project</a:t>
            </a:r>
            <a:r>
              <a:rPr lang="tr-TR" sz="1400" b="1" i="1" dirty="0"/>
              <a:t> is </a:t>
            </a:r>
            <a:r>
              <a:rPr lang="tr-TR" sz="1400" b="1" i="1" dirty="0" err="1"/>
              <a:t>co-funded</a:t>
            </a:r>
            <a:r>
              <a:rPr lang="tr-TR" sz="1400" b="1" i="1" dirty="0"/>
              <a:t> </a:t>
            </a:r>
            <a:r>
              <a:rPr lang="tr-TR" sz="1400" b="1" i="1" dirty="0" err="1"/>
              <a:t>by</a:t>
            </a:r>
            <a:r>
              <a:rPr lang="tr-TR" sz="1400" b="1" i="1" dirty="0"/>
              <a:t> </a:t>
            </a:r>
            <a:r>
              <a:rPr lang="tr-TR" sz="1400" b="1" i="1" dirty="0" err="1"/>
              <a:t>European</a:t>
            </a:r>
            <a:r>
              <a:rPr lang="tr-TR" sz="1400" b="1" i="1" dirty="0"/>
              <a:t> </a:t>
            </a:r>
            <a:r>
              <a:rPr lang="tr-TR" sz="1400" b="1" i="1" dirty="0" err="1"/>
              <a:t>Union</a:t>
            </a:r>
            <a:r>
              <a:rPr lang="tr-TR" sz="1400" b="1" i="1" dirty="0"/>
              <a:t> </a:t>
            </a:r>
            <a:r>
              <a:rPr lang="tr-TR" sz="1400" b="1" i="1" dirty="0" err="1"/>
              <a:t>through</a:t>
            </a:r>
            <a:r>
              <a:rPr lang="tr-TR" sz="1400" b="1" i="1" dirty="0"/>
              <a:t> </a:t>
            </a:r>
            <a:r>
              <a:rPr lang="tr-TR" sz="1400" b="1" i="1" dirty="0" err="1"/>
              <a:t>the</a:t>
            </a:r>
            <a:r>
              <a:rPr lang="tr-TR" sz="1400" b="1" i="1" dirty="0"/>
              <a:t> </a:t>
            </a:r>
            <a:r>
              <a:rPr lang="tr-TR" sz="1400" b="1" i="1" dirty="0" err="1"/>
              <a:t>Interreg</a:t>
            </a:r>
            <a:r>
              <a:rPr lang="tr-TR" sz="1400" b="1" i="1" dirty="0"/>
              <a:t>-IPA CBC </a:t>
            </a:r>
            <a:r>
              <a:rPr lang="tr-TR" sz="1400" b="1" i="1" dirty="0" err="1"/>
              <a:t>Bulgaria</a:t>
            </a:r>
            <a:r>
              <a:rPr lang="tr-TR" sz="1400" b="1" i="1" dirty="0"/>
              <a:t>–</a:t>
            </a:r>
            <a:r>
              <a:rPr lang="tr-TR" sz="1400" b="1" i="1" dirty="0" err="1"/>
              <a:t>Turkey</a:t>
            </a:r>
            <a:r>
              <a:rPr lang="tr-TR" sz="1400" b="1" i="1" dirty="0"/>
              <a:t> </a:t>
            </a:r>
            <a:r>
              <a:rPr lang="tr-TR" sz="1400" b="1" i="1" dirty="0" err="1"/>
              <a:t>Programme</a:t>
            </a:r>
            <a:r>
              <a:rPr lang="tr-TR" sz="1400" b="1" i="1" dirty="0"/>
              <a:t>.”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4251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Ekran Gösterisi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</cp:revision>
  <dcterms:created xsi:type="dcterms:W3CDTF">2022-03-08T10:04:42Z</dcterms:created>
  <dcterms:modified xsi:type="dcterms:W3CDTF">2022-03-08T10:09:38Z</dcterms:modified>
</cp:coreProperties>
</file>